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81" r:id="rId2"/>
    <p:sldId id="363" r:id="rId3"/>
    <p:sldId id="358" r:id="rId4"/>
    <p:sldId id="359" r:id="rId5"/>
    <p:sldId id="356" r:id="rId6"/>
    <p:sldId id="266" r:id="rId7"/>
    <p:sldId id="357" r:id="rId8"/>
    <p:sldId id="360" r:id="rId9"/>
    <p:sldId id="362" r:id="rId10"/>
    <p:sldId id="355" r:id="rId1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4CDC2635-A94F-43A7-A27B-682CDCF9C908}">
          <p14:sldIdLst>
            <p14:sldId id="281"/>
            <p14:sldId id="363"/>
            <p14:sldId id="358"/>
            <p14:sldId id="359"/>
            <p14:sldId id="356"/>
            <p14:sldId id="266"/>
            <p14:sldId id="357"/>
            <p14:sldId id="360"/>
            <p14:sldId id="362"/>
          </p14:sldIdLst>
        </p14:section>
        <p14:section name="Desarrollo" id="{2CA3FA1C-7DFD-48CD-B85C-E81E29795B23}">
          <p14:sldIdLst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800000"/>
    <a:srgbClr val="2F022B"/>
    <a:srgbClr val="8F7985"/>
    <a:srgbClr val="8CB0B8"/>
    <a:srgbClr val="8890A5"/>
    <a:srgbClr val="CDBBBB"/>
    <a:srgbClr val="BFC4CA"/>
    <a:srgbClr val="0A0B10"/>
    <a:srgbClr val="5B6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2" autoAdjust="0"/>
    <p:restoredTop sz="89818" autoAdjust="0"/>
  </p:normalViewPr>
  <p:slideViewPr>
    <p:cSldViewPr snapToGrid="0">
      <p:cViewPr varScale="1">
        <p:scale>
          <a:sx n="62" d="100"/>
          <a:sy n="62" d="100"/>
        </p:scale>
        <p:origin x="9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CA1A4-51CC-43C1-831E-5B472118FBEF}" type="datetimeFigureOut">
              <a:rPr lang="es-MX" smtClean="0"/>
              <a:t>20/03/2019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1D085-789F-47DB-9E75-8669B233715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5931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63EB6-FBB7-4B46-96B2-796AAB2C3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8D401-5731-4959-9BCB-4E3317B7E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D48DB-0F2B-49F4-A1E6-C950C3D0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F5A-C43E-4215-B8E9-7E6DD672EC9A}" type="datetimeFigureOut">
              <a:rPr lang="es-MX" smtClean="0"/>
              <a:t>20/03/2019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88DD8-5B14-4E34-B957-559389189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49E8C-F013-4639-9905-F60D55DC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5B445-761B-40B2-8B62-8D6877E427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9688195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8F055-8410-4325-8016-CC2C498AE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0711F-24DA-47C8-A88E-B95589A61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5D6B9-A51C-4BF5-9C41-009F8D422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F5A-C43E-4215-B8E9-7E6DD672EC9A}" type="datetimeFigureOut">
              <a:rPr lang="es-MX" smtClean="0"/>
              <a:t>20/03/2019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16B1D-524C-4015-8F4B-4A87C926A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FF2DC-7C91-421C-9BCB-861E91800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5B445-761B-40B2-8B62-8D6877E427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7498691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13CF26-101E-43C5-B044-B3CF7F1D7D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3026E-82E6-436C-8418-71D614129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AB79B-6C22-4CCB-94F8-AB130D9DD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F5A-C43E-4215-B8E9-7E6DD672EC9A}" type="datetimeFigureOut">
              <a:rPr lang="es-MX" smtClean="0"/>
              <a:t>20/03/2019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689F3-468A-42A2-B4A8-705EEA2FE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63DE3-4529-43C2-97D5-9FFBC8C2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5B445-761B-40B2-8B62-8D6877E427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6650018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3162-34F8-4407-B1D0-C80FD468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1D40A-D301-45E4-8D39-7D0A74F44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083E8-9C54-4444-A2E8-B829A225E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F5A-C43E-4215-B8E9-7E6DD672EC9A}" type="datetimeFigureOut">
              <a:rPr lang="es-MX" smtClean="0"/>
              <a:t>20/03/2019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20A6D-D82B-4140-BFB1-91AEF7FA0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1D869-0529-471B-AA3D-0BFA1ECBA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5B445-761B-40B2-8B62-8D6877E427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553530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4BA5-6F26-4740-8981-0DBD24E6B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AB834-D184-4790-9470-202121524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E8453-A620-44DC-9D2D-F89856982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F5A-C43E-4215-B8E9-7E6DD672EC9A}" type="datetimeFigureOut">
              <a:rPr lang="es-MX" smtClean="0"/>
              <a:t>20/03/2019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916AC-11D3-4D41-AF0F-D4288DBF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C9114-75C6-4923-8613-A2F0C59EC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5B445-761B-40B2-8B62-8D6877E427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230433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A3F2E-C7CC-44C5-A096-A37E26EB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21A1C-5EAA-45AB-8B74-679F542B5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464B8-3E6A-49E3-9F6B-A06C8C9DA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E0BD5-633D-4C57-954F-72698923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F5A-C43E-4215-B8E9-7E6DD672EC9A}" type="datetimeFigureOut">
              <a:rPr lang="es-MX" smtClean="0"/>
              <a:t>20/03/2019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5871F-E916-466F-84A7-8F76684F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BE65D-FC58-44F1-AA4E-05C802FA4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5B445-761B-40B2-8B62-8D6877E427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1416663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00AD-C030-49D3-B415-ADD44DACD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20AD7-4289-40A8-BFE1-BCA606737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593E4-C11B-46DF-BA1F-B53450B86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9CBFB-0A29-4108-A13A-A356B6302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2804BB-FD9D-45BA-B210-1ED1B7A84A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6F2F0C-24DB-490D-A71D-CB2B3AEB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F5A-C43E-4215-B8E9-7E6DD672EC9A}" type="datetimeFigureOut">
              <a:rPr lang="es-MX" smtClean="0"/>
              <a:t>20/03/2019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5FFF52-2D86-4327-90B6-C33CF499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052054-3D5A-423C-9F8D-1B3F71FF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5B445-761B-40B2-8B62-8D6877E427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5548568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C4D9-8347-4FBB-B50C-7E45BC298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B6E37-4B9A-4377-ADF8-A3FDCA85A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F5A-C43E-4215-B8E9-7E6DD672EC9A}" type="datetimeFigureOut">
              <a:rPr lang="es-MX" smtClean="0"/>
              <a:t>20/03/2019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5D213-BC4B-442C-ABAA-A33801DDB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B3056-23A3-4076-90C0-55F9A16B6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5B445-761B-40B2-8B62-8D6877E427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9328344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0E3CEC-D4C5-4278-9661-E93655568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F5A-C43E-4215-B8E9-7E6DD672EC9A}" type="datetimeFigureOut">
              <a:rPr lang="es-MX" smtClean="0"/>
              <a:t>20/03/2019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AB3DE2-4F7A-4B36-B5C5-6EFF5483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9DD2C-0685-445F-8B63-42D88093F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5B445-761B-40B2-8B62-8D6877E427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0732126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831B-3F73-4B19-8A81-0D1C56DFF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2321E-3312-4C9B-A0FC-DD0BA952E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86B28-025A-42AA-B916-3BF2E036A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76EA3-9182-4FA0-BBF0-1B27C0E7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F5A-C43E-4215-B8E9-7E6DD672EC9A}" type="datetimeFigureOut">
              <a:rPr lang="es-MX" smtClean="0"/>
              <a:t>20/03/2019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16215-950A-468C-BBA6-032611363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C4970-9B77-41F7-B1B9-B0CE89195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5B445-761B-40B2-8B62-8D6877E427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1186302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1CF71-DC90-4773-A880-BC0BA12B2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204FAA-8F7E-4CAA-9320-B47C7DC08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A24D0-0D9C-4164-8E2B-D35857F1F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A7F70-92F4-4E2E-BCBE-1688DBAAD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EAF5A-C43E-4215-B8E9-7E6DD672EC9A}" type="datetimeFigureOut">
              <a:rPr lang="es-MX" smtClean="0"/>
              <a:t>20/03/2019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3FDDB-AA5A-4273-AC53-F49B38137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E6F59-F261-432C-8760-C6402A9D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5B445-761B-40B2-8B62-8D6877E427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0017603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70A4ED-D729-4343-8AE1-AE52DB511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F86BC-85C2-4003-815E-53FA65C61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FC451-59D7-46C5-98E1-83ADE744B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EAF5A-C43E-4215-B8E9-7E6DD672EC9A}" type="datetimeFigureOut">
              <a:rPr lang="es-MX" smtClean="0"/>
              <a:t>20/03/2019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00926-9D18-46C1-A39A-7C6F50EC2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26A5D-6633-4ECF-868D-F22E7DAFD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5B445-761B-40B2-8B62-8D6877E427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309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8" b="78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-2" y="-1"/>
            <a:ext cx="12192000" cy="6858001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DBA39F1-8B86-4FEE-AE67-F714B60773A4}"/>
              </a:ext>
            </a:extLst>
          </p:cNvPr>
          <p:cNvSpPr txBox="1"/>
          <p:nvPr/>
        </p:nvSpPr>
        <p:spPr>
          <a:xfrm>
            <a:off x="2045337" y="874170"/>
            <a:ext cx="8947053" cy="892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700" dirty="0">
                <a:solidFill>
                  <a:schemeClr val="bg1"/>
                </a:solidFill>
                <a:latin typeface="Google Sans" panose="020B0503030502040204" pitchFamily="34" charset="0"/>
                <a:ea typeface="Roboto" panose="02000000000000000000" pitchFamily="2" charset="0"/>
              </a:rPr>
              <a:t>Reloj.</a:t>
            </a:r>
            <a:endParaRPr lang="es-MX" sz="19900" dirty="0">
              <a:solidFill>
                <a:schemeClr val="bg1"/>
              </a:solidFill>
              <a:latin typeface="Google Sans" panose="020B0503030502040204" pitchFamily="34" charset="0"/>
              <a:ea typeface="Roboto" panose="020000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DBA39F1-8B86-4FEE-AE67-F714B60773A4}"/>
              </a:ext>
            </a:extLst>
          </p:cNvPr>
          <p:cNvSpPr txBox="1"/>
          <p:nvPr/>
        </p:nvSpPr>
        <p:spPr>
          <a:xfrm>
            <a:off x="2312623" y="4413600"/>
            <a:ext cx="2145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chemeClr val="bg1"/>
                </a:solidFill>
                <a:latin typeface="Google Sans" panose="020B0503030502040204" pitchFamily="34" charset="0"/>
                <a:ea typeface="Roboto" panose="02000000000000000000" pitchFamily="2" charset="0"/>
              </a:rPr>
              <a:t>C</a:t>
            </a:r>
            <a:r>
              <a:rPr lang="es-MX" sz="5400" b="1" dirty="0">
                <a:solidFill>
                  <a:schemeClr val="bg1"/>
                </a:solidFill>
                <a:latin typeface="Google Sans" panose="020B0503030502040204" pitchFamily="34" charset="0"/>
                <a:ea typeface="Roboto" panose="02000000000000000000" pitchFamily="2" charset="0"/>
              </a:rPr>
              <a:t>++</a:t>
            </a:r>
            <a:endParaRPr lang="es-MX" sz="3200" b="1" dirty="0">
              <a:solidFill>
                <a:schemeClr val="bg1"/>
              </a:solidFill>
              <a:latin typeface="Google Sans" panose="020B0503030502040204" pitchFamily="34" charset="0"/>
              <a:ea typeface="Roboto" panose="02000000000000000000" pitchFamily="2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07" y="5920646"/>
            <a:ext cx="656000" cy="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3050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AutoShape 2" descr="Resultado de imagen para github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1" name="Rectángulo redondeado 10"/>
          <p:cNvSpPr/>
          <p:nvPr/>
        </p:nvSpPr>
        <p:spPr>
          <a:xfrm>
            <a:off x="311150" y="5921828"/>
            <a:ext cx="1724025" cy="625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AutoShape 4" descr="Resultado de imagen para github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6082297"/>
            <a:ext cx="1164318" cy="30417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2078718" y="5947844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 err="1">
                <a:solidFill>
                  <a:schemeClr val="bg1"/>
                </a:solidFill>
                <a:latin typeface="Google Sans" panose="020B0503030502040204" pitchFamily="34" charset="0"/>
              </a:rPr>
              <a:t>MinaStudios</a:t>
            </a:r>
            <a:endParaRPr lang="es-MX" sz="3200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540228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0"/>
            <a:ext cx="12191998" cy="6858001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FF84B-0E3F-914B-AF41-41A8814DB85A}"/>
              </a:ext>
            </a:extLst>
          </p:cNvPr>
          <p:cNvSpPr txBox="1"/>
          <p:nvPr/>
        </p:nvSpPr>
        <p:spPr>
          <a:xfrm>
            <a:off x="796231" y="662760"/>
            <a:ext cx="60989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Helvetica Neue"/>
              </a:rPr>
              <a:t>U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na</a:t>
            </a:r>
            <a:r>
              <a:rPr lang="en-US" i="0" dirty="0">
                <a:solidFill>
                  <a:schemeClr val="bg1"/>
                </a:solidFill>
                <a:effectLst/>
                <a:latin typeface="Helvetica Neue"/>
              </a:rPr>
              <a:t> </a:t>
            </a:r>
            <a:r>
              <a:rPr lang="en-US" i="0" dirty="0" err="1">
                <a:solidFill>
                  <a:schemeClr val="bg1"/>
                </a:solidFill>
                <a:effectLst/>
                <a:latin typeface="Helvetica Neue"/>
              </a:rPr>
              <a:t>lista</a:t>
            </a:r>
            <a:r>
              <a:rPr lang="en-US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en-US" i="0" dirty="0" err="1">
                <a:solidFill>
                  <a:schemeClr val="bg1"/>
                </a:solidFill>
                <a:effectLst/>
                <a:latin typeface="Helvetica Neue"/>
              </a:rPr>
              <a:t>doblemente</a:t>
            </a:r>
            <a:r>
              <a:rPr lang="en-US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en-US" i="0" dirty="0" err="1">
                <a:solidFill>
                  <a:schemeClr val="bg1"/>
                </a:solidFill>
                <a:effectLst/>
                <a:latin typeface="Helvetica Neue"/>
              </a:rPr>
              <a:t>enlazada</a:t>
            </a:r>
            <a:r>
              <a:rPr lang="en-US" i="0" dirty="0">
                <a:solidFill>
                  <a:schemeClr val="bg1"/>
                </a:solidFill>
                <a:effectLst/>
                <a:latin typeface="Helvetica Neue"/>
              </a:rPr>
              <a:t> 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es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una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estructura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de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datos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que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consiste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en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un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conjunto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de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nodos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enlazados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secuencialmente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8E761-3C21-9042-B6A2-36A80D17ECC6}"/>
              </a:ext>
            </a:extLst>
          </p:cNvPr>
          <p:cNvSpPr txBox="1"/>
          <p:nvPr/>
        </p:nvSpPr>
        <p:spPr>
          <a:xfrm>
            <a:off x="3046511" y="2727214"/>
            <a:ext cx="60989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Cada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nodo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contiene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dos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campos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llamados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 </a:t>
            </a:r>
            <a:r>
              <a:rPr lang="en-US" b="0" i="1" dirty="0">
                <a:solidFill>
                  <a:schemeClr val="bg1"/>
                </a:solidFill>
                <a:effectLst/>
                <a:latin typeface="Helvetica Neue"/>
              </a:rPr>
              <a:t>enlaces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, que son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referencias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al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nodo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siguiente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y al anterior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en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la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secuencia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de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nodos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5DD8E-D32A-7648-85F9-A84046F9A3B3}"/>
              </a:ext>
            </a:extLst>
          </p:cNvPr>
          <p:cNvSpPr txBox="1"/>
          <p:nvPr/>
        </p:nvSpPr>
        <p:spPr>
          <a:xfrm>
            <a:off x="3046511" y="5286907"/>
            <a:ext cx="60947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El enlace al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nodo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anterior del primer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nodo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y el enlace al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nodo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siguiente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del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último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nodo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apuntan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a un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tipo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de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nodo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que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marca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el final de la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lista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normalmente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un </a:t>
            </a:r>
            <a:r>
              <a:rPr lang="en-US" i="0" dirty="0" err="1">
                <a:solidFill>
                  <a:schemeClr val="bg1"/>
                </a:solidFill>
                <a:effectLst/>
                <a:latin typeface="Helvetica Neue"/>
              </a:rPr>
              <a:t>puntero</a:t>
            </a:r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chemeClr val="bg1"/>
                </a:solidFill>
                <a:effectLst/>
                <a:latin typeface="Helvetica Neue"/>
              </a:rPr>
              <a:t>null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,para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facilitar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el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recorrido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de la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Helvetica Neue"/>
              </a:rPr>
              <a:t>lista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.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54D10B60-7A75-8B41-85AD-99486FDA3D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7412"/>
          <a:stretch/>
        </p:blipFill>
        <p:spPr>
          <a:xfrm>
            <a:off x="1192587" y="3870746"/>
            <a:ext cx="9802559" cy="92785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8D21CFC-A999-F742-9364-F5DADA81923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171" y="326665"/>
            <a:ext cx="2549348" cy="21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0334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0"/>
            <a:ext cx="12191998" cy="6858001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DBA39F1-8B86-4FEE-AE67-F714B60773A4}"/>
              </a:ext>
            </a:extLst>
          </p:cNvPr>
          <p:cNvSpPr txBox="1"/>
          <p:nvPr/>
        </p:nvSpPr>
        <p:spPr>
          <a:xfrm>
            <a:off x="284750" y="145423"/>
            <a:ext cx="894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/>
                </a:solidFill>
                <a:latin typeface="Google Sans" panose="020B0503030502040204" pitchFamily="34" charset="0"/>
                <a:ea typeface="Roboto" panose="02000000000000000000" pitchFamily="2" charset="0"/>
              </a:rPr>
              <a:t>Reloj PASCAL.</a:t>
            </a:r>
            <a:endParaRPr lang="es-MX" sz="6000" dirty="0">
              <a:solidFill>
                <a:schemeClr val="bg1"/>
              </a:solidFill>
              <a:latin typeface="Google Sans" panose="020B0503030502040204" pitchFamily="34" charset="0"/>
              <a:ea typeface="Roboto" panose="02000000000000000000" pitchFamily="2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51605"/>
          <a:stretch/>
        </p:blipFill>
        <p:spPr>
          <a:xfrm>
            <a:off x="6008912" y="1719943"/>
            <a:ext cx="5805757" cy="436154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b="48395"/>
          <a:stretch/>
        </p:blipFill>
        <p:spPr>
          <a:xfrm>
            <a:off x="350744" y="1719944"/>
            <a:ext cx="5444571" cy="436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04511"/>
      </p:ext>
    </p:extLst>
  </p:cSld>
  <p:clrMapOvr>
    <a:masterClrMapping/>
  </p:clrMapOvr>
  <p:transition spd="med">
    <p:pull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-2" y="0"/>
            <a:ext cx="12192000" cy="6858001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DBA39F1-8B86-4FEE-AE67-F714B60773A4}"/>
              </a:ext>
            </a:extLst>
          </p:cNvPr>
          <p:cNvSpPr txBox="1"/>
          <p:nvPr/>
        </p:nvSpPr>
        <p:spPr>
          <a:xfrm>
            <a:off x="284750" y="145423"/>
            <a:ext cx="894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/>
                </a:solidFill>
                <a:latin typeface="Google Sans" panose="020B0503030502040204" pitchFamily="34" charset="0"/>
                <a:ea typeface="Roboto" panose="02000000000000000000" pitchFamily="2" charset="0"/>
              </a:rPr>
              <a:t>Reloj PASCAL.</a:t>
            </a:r>
            <a:endParaRPr lang="es-MX" sz="6000" dirty="0">
              <a:solidFill>
                <a:schemeClr val="bg1"/>
              </a:solidFill>
              <a:latin typeface="Google Sans" panose="020B0503030502040204" pitchFamily="34" charset="0"/>
              <a:ea typeface="Roboto" panose="02000000000000000000" pitchFamily="2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14" y="1886857"/>
            <a:ext cx="10586968" cy="41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64019"/>
      </p:ext>
    </p:extLst>
  </p:cSld>
  <p:clrMapOvr>
    <a:masterClrMapping/>
  </p:clrMapOvr>
  <p:transition spd="med">
    <p:pull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-2" y="0"/>
            <a:ext cx="12192000" cy="6858001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 redondeado 4"/>
          <p:cNvSpPr/>
          <p:nvPr/>
        </p:nvSpPr>
        <p:spPr>
          <a:xfrm>
            <a:off x="1505243" y="1491175"/>
            <a:ext cx="9959926" cy="6471139"/>
          </a:xfrm>
          <a:prstGeom prst="roundRect">
            <a:avLst>
              <a:gd name="adj" fmla="val 295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DBA39F1-8B86-4FEE-AE67-F714B60773A4}"/>
              </a:ext>
            </a:extLst>
          </p:cNvPr>
          <p:cNvSpPr txBox="1"/>
          <p:nvPr/>
        </p:nvSpPr>
        <p:spPr>
          <a:xfrm>
            <a:off x="284750" y="145423"/>
            <a:ext cx="894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chemeClr val="bg1"/>
                </a:solidFill>
                <a:latin typeface="Google Sans" panose="020B0503030502040204" pitchFamily="34" charset="0"/>
                <a:ea typeface="Roboto" panose="02000000000000000000" pitchFamily="2" charset="0"/>
              </a:rPr>
              <a:t>Reloj.</a:t>
            </a:r>
            <a:endParaRPr lang="es-MX" sz="6000" dirty="0">
              <a:solidFill>
                <a:schemeClr val="bg1"/>
              </a:solidFill>
              <a:latin typeface="Google Sans" panose="020B0503030502040204" pitchFamily="34" charset="0"/>
              <a:ea typeface="Roboto" panose="02000000000000000000" pitchFamily="2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b="60240"/>
          <a:stretch/>
        </p:blipFill>
        <p:spPr>
          <a:xfrm>
            <a:off x="2172139" y="2048705"/>
            <a:ext cx="8626133" cy="3887862"/>
          </a:xfrm>
          <a:prstGeom prst="roundRect">
            <a:avLst>
              <a:gd name="adj" fmla="val 360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119272"/>
      </p:ext>
    </p:extLst>
  </p:cSld>
  <p:clrMapOvr>
    <a:masterClrMapping/>
  </p:clrMapOvr>
  <p:transition spd="med">
    <p:pull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-2" y="0"/>
            <a:ext cx="12192000" cy="6858001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 redondeado 4"/>
          <p:cNvSpPr/>
          <p:nvPr/>
        </p:nvSpPr>
        <p:spPr>
          <a:xfrm>
            <a:off x="1505243" y="-182879"/>
            <a:ext cx="9959926" cy="8145194"/>
          </a:xfrm>
          <a:prstGeom prst="roundRect">
            <a:avLst>
              <a:gd name="adj" fmla="val 295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39616"/>
          <a:stretch/>
        </p:blipFill>
        <p:spPr>
          <a:xfrm>
            <a:off x="2172139" y="330858"/>
            <a:ext cx="8626133" cy="5904459"/>
          </a:xfrm>
          <a:prstGeom prst="roundRect">
            <a:avLst>
              <a:gd name="adj" fmla="val 191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73714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-2" y="0"/>
            <a:ext cx="12192000" cy="6858001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3" y="5907317"/>
            <a:ext cx="656000" cy="656000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1505243" y="-182879"/>
            <a:ext cx="9959926" cy="6746196"/>
          </a:xfrm>
          <a:prstGeom prst="roundRect">
            <a:avLst>
              <a:gd name="adj" fmla="val 23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551" y="245969"/>
            <a:ext cx="7015310" cy="5888499"/>
          </a:xfrm>
          <a:prstGeom prst="roundRect">
            <a:avLst>
              <a:gd name="adj" fmla="val 237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421768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-2" y="0"/>
            <a:ext cx="12192000" cy="6858001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97" y="496818"/>
            <a:ext cx="7267801" cy="586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1844"/>
      </p:ext>
    </p:extLst>
  </p:cSld>
  <p:clrMapOvr>
    <a:masterClrMapping/>
  </p:clrMapOvr>
  <p:transition spd="med">
    <p:pull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-2" y="0"/>
            <a:ext cx="12192000" cy="6858001"/>
          </a:xfrm>
          <a:prstGeom prst="rect">
            <a:avLst/>
          </a:prstGeom>
          <a:solidFill>
            <a:schemeClr val="tx1">
              <a:lumMod val="95000"/>
              <a:lumOff val="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98" y="1930401"/>
            <a:ext cx="11754399" cy="27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8495"/>
      </p:ext>
    </p:extLst>
  </p:cSld>
  <p:clrMapOvr>
    <a:masterClrMapping/>
  </p:clrMapOvr>
  <p:transition spd="med">
    <p:pull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56</Words>
  <Application>Microsoft Office PowerPoint</Application>
  <PresentationFormat>Panorámica</PresentationFormat>
  <Paragraphs>9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Google Sans</vt:lpstr>
      <vt:lpstr>Helvetica Neue</vt:lpstr>
      <vt:lpstr>Roboto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Prestaciones de Ley</dc:title>
  <dc:creator>Brandon Beleche</dc:creator>
  <cp:lastModifiedBy>luis chavarria</cp:lastModifiedBy>
  <cp:revision>55</cp:revision>
  <dcterms:created xsi:type="dcterms:W3CDTF">2018-11-27T23:59:37Z</dcterms:created>
  <dcterms:modified xsi:type="dcterms:W3CDTF">2019-03-20T10:54:15Z</dcterms:modified>
</cp:coreProperties>
</file>